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0"/>
    <p:restoredTop sz="94694"/>
  </p:normalViewPr>
  <p:slideViewPr>
    <p:cSldViewPr snapToGrid="0" showGuides="1">
      <p:cViewPr>
        <p:scale>
          <a:sx n="112" d="100"/>
          <a:sy n="112" d="100"/>
        </p:scale>
        <p:origin x="136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79C-395E-D009-AC10-7C91614C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387E0-070F-5978-BDDF-6FCE4550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CD57-3071-C3D0-A0BE-AB00C65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E924C-8B32-8885-7AAE-D446D999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6FA-9FCD-4A87-DE70-D9954715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22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CF-FA6A-1F85-B3DD-C16A988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4CBD7-5306-B80B-E884-62FA7E1A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97-20C0-3C8A-0CD8-19680DC9E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60A52-DA2D-1278-BC1D-28D86FC8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67EC6-3DE3-CDC2-8E8C-BDE4995E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56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6846D-739D-8C0E-CC96-47C984D91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96C22-0884-FC34-A29A-D3C866A3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8126-2082-468B-2C06-D6B528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EAE9-2EE1-ABA3-6075-41CDC5E6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A3C2-0951-B32C-A375-BAC40E37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84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6C99-7646-81F4-013B-99AD23C3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E22-70EA-0C83-53B3-D91AA5A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DD24-6391-4160-B0F7-413DBA3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3BB5-A48E-BFF8-22A1-14CB1AC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C963-4166-B42C-8CAD-6B22FD25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614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6F8-3C07-42BD-6D9F-37F9683D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5A52-849B-3AED-12A9-D7307140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1203-2C87-6952-323E-D2D9B82E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C1A6-39EC-EF57-CBBE-FC6E2285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199-F2CB-A0AF-D481-18E818DA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76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8B4B-056B-2897-15D1-F0BF12FC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6E7-0E8F-ADC0-5DEB-47BF3AF16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E957E-97BC-9C5E-AD56-3C0C423E5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29944-A270-279A-FF72-C6BF1F80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FF1A9-B886-0FF7-A074-90BD1B0E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82-EDD3-21F4-3F4D-67A722E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393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2-B149-160C-2BE9-2BE59708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E4A05-97D7-A144-B0C8-65985E035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ECD7E-AB5C-A5E0-A3DD-8BB97CB9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591A6-7363-1CF1-9534-459EB2769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EF135-A46D-93BB-188E-B5AF69717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8E4D-2F4A-E1A4-CF8C-24E6D6F1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4052B-6990-5966-5764-157E3759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01C6-B961-A246-1ACB-9A6A72BC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870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62D-C6BD-2824-780F-ADC88D94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74113-36E1-F0C4-A4F5-5EA7D0A1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2911A-3408-92EC-B744-15D1DF12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7108A-B206-AC14-9356-11086AD4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721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EE33C-8246-5027-BAD2-24E6F1DC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DC14-BCC5-FCA2-3B25-F55DC61E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E1EE4-D62E-FC84-4BDA-D1199A78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592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D2-4DBD-DE17-1E0F-615DF68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1FD2-DC0E-B6B8-675D-7DB427F1E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A6825-137A-6575-F90B-B9B0D4D1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2EE5-4231-18A0-4B9D-89A0E282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82E4-3969-2CDA-AC4B-B9FEC506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FE4F3-AD03-E281-0256-8E67E0E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740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1FD8-BA4F-9C66-8E65-FE15648B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A0799-8DD8-EBE8-8440-CC1D0CF15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6EC01-188F-73A8-CE2A-FC421E91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AB086-23DA-85F4-DCD4-260B1964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3B1-5C65-E318-2F44-2A9741AB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A805-200F-735C-F229-F1F1117A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80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3CB28-C748-558C-80E3-47C92CAD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66639-E28D-799D-1A15-91A10B28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75A-F4EE-9B27-584F-19949DA81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0B4D9-A2C3-A341-9EB9-3D666583F0E8}" type="datetimeFigureOut">
              <a:rPr lang="en-DK" smtClean="0"/>
              <a:t>29/04/2024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EE92-B6EA-CD04-E4A5-53823D22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92CE-6CE1-992B-BF76-782DDC40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9E2BE-3B81-7C4A-92B6-55B0E8F923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64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255722"/>
            <a:ext cx="9483487" cy="59453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8377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3191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3256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92753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-276443" y="56832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8377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91737" y="274531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153133" y="421544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-30064" y="3473542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-32043" y="493758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429150" y="5652086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3409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303095" y="4931681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40983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8458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5982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3256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8837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7436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50742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22434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4403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8301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9949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12190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8377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50742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21966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5212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6645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40983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12341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9949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7334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11282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7465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8294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6217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3191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3642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3256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1654" y="2231973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21966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21966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9884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50312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50780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50739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8054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6897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7436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5982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7336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6628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7273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5951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7097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7047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6645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7905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7290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6581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40076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40785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9618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40785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41371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40200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3409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12876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3585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4197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11660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7055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50285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22478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5491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6869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40158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6936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7719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51646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50423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51763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30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21880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22527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22696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6200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6408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6357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5660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7047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6915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7142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7138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8558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9888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9967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9949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3182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12123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11653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2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528" y="255722"/>
            <a:ext cx="9483486" cy="59453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06779" y="4380577"/>
            <a:ext cx="536878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459114"/>
            <a:ext cx="1057159" cy="6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41948" y="5083566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5128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37193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76778" y="4370230"/>
            <a:ext cx="4325" cy="600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7646643" y="344724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</p:cNvCxnSpPr>
          <p:nvPr/>
        </p:nvCxnSpPr>
        <p:spPr>
          <a:xfrm flipV="1">
            <a:off x="7958614" y="533123"/>
            <a:ext cx="299672" cy="2113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9746002" y="3259525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63790" y="224588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45236" cy="4297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9065706" y="6159590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65315" y="440032"/>
            <a:ext cx="268098" cy="9175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7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771F368F-62B8-FFD9-B006-F14B3B4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0810" y="255722"/>
            <a:ext cx="8758446" cy="59453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8CCE7D-9ACB-E4EF-FDBD-F6236E675101}"/>
              </a:ext>
            </a:extLst>
          </p:cNvPr>
          <p:cNvCxnSpPr/>
          <p:nvPr/>
        </p:nvCxnSpPr>
        <p:spPr>
          <a:xfrm>
            <a:off x="4596301" y="754511"/>
            <a:ext cx="554182" cy="5977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32BD0E-37B7-F508-B6AD-1E40603EDB6B}"/>
              </a:ext>
            </a:extLst>
          </p:cNvPr>
          <p:cNvCxnSpPr/>
          <p:nvPr/>
        </p:nvCxnSpPr>
        <p:spPr>
          <a:xfrm flipV="1">
            <a:off x="4368691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4CAB1B-CB33-6C03-9CE5-E2BF8E1E1122}"/>
              </a:ext>
            </a:extLst>
          </p:cNvPr>
          <p:cNvCxnSpPr/>
          <p:nvPr/>
        </p:nvCxnSpPr>
        <p:spPr>
          <a:xfrm flipV="1">
            <a:off x="4297439" y="1502657"/>
            <a:ext cx="767938" cy="5581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AD1FF-E855-8587-B2E2-68B76DB6E608}"/>
              </a:ext>
            </a:extLst>
          </p:cNvPr>
          <p:cNvCxnSpPr>
            <a:cxnSpLocks/>
          </p:cNvCxnSpPr>
          <p:nvPr/>
        </p:nvCxnSpPr>
        <p:spPr>
          <a:xfrm>
            <a:off x="4297438" y="2203302"/>
            <a:ext cx="223652" cy="6016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185-74E2-322D-8DF9-B5F23B64C960}"/>
              </a:ext>
            </a:extLst>
          </p:cNvPr>
          <p:cNvCxnSpPr>
            <a:cxnSpLocks/>
          </p:cNvCxnSpPr>
          <p:nvPr/>
        </p:nvCxnSpPr>
        <p:spPr>
          <a:xfrm flipH="1">
            <a:off x="4112262" y="2883644"/>
            <a:ext cx="420704" cy="62048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82A47-578B-8DA1-4F55-34B1799122D9}"/>
              </a:ext>
            </a:extLst>
          </p:cNvPr>
          <p:cNvSpPr txBox="1"/>
          <p:nvPr/>
        </p:nvSpPr>
        <p:spPr>
          <a:xfrm>
            <a:off x="273504" y="58326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+84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8CC50-0780-BE75-2C5B-13F853F35480}"/>
              </a:ext>
            </a:extLst>
          </p:cNvPr>
          <p:cNvCxnSpPr>
            <a:cxnSpLocks/>
          </p:cNvCxnSpPr>
          <p:nvPr/>
        </p:nvCxnSpPr>
        <p:spPr>
          <a:xfrm>
            <a:off x="5342467" y="754510"/>
            <a:ext cx="1636816" cy="5899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34D4D8-A2D5-64B5-1424-A87965900400}"/>
              </a:ext>
            </a:extLst>
          </p:cNvPr>
          <p:cNvSpPr txBox="1"/>
          <p:nvPr/>
        </p:nvSpPr>
        <p:spPr>
          <a:xfrm>
            <a:off x="254601" y="1370333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D491-7AE9-3E9A-D6C7-822C47429CCD}"/>
              </a:ext>
            </a:extLst>
          </p:cNvPr>
          <p:cNvSpPr txBox="1"/>
          <p:nvPr/>
        </p:nvSpPr>
        <p:spPr>
          <a:xfrm>
            <a:off x="270225" y="2052708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DEAB9-5A0F-2D41-3B0E-D4C789764BFB}"/>
              </a:ext>
            </a:extLst>
          </p:cNvPr>
          <p:cNvSpPr txBox="1"/>
          <p:nvPr/>
        </p:nvSpPr>
        <p:spPr>
          <a:xfrm>
            <a:off x="241503" y="278473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+202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1F496-66B0-47AC-B5BF-CB8692920EF3}"/>
              </a:ext>
            </a:extLst>
          </p:cNvPr>
          <p:cNvSpPr txBox="1"/>
          <p:nvPr/>
        </p:nvSpPr>
        <p:spPr>
          <a:xfrm>
            <a:off x="271482" y="423651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+77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64E1C0-9EA6-67D1-D9EC-7C2216F94F17}"/>
              </a:ext>
            </a:extLst>
          </p:cNvPr>
          <p:cNvSpPr txBox="1"/>
          <p:nvPr/>
        </p:nvSpPr>
        <p:spPr>
          <a:xfrm>
            <a:off x="224967" y="350448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4DDCF-A749-F5D0-A902-215B5E805BB5}"/>
              </a:ext>
            </a:extLst>
          </p:cNvPr>
          <p:cNvSpPr txBox="1"/>
          <p:nvPr/>
        </p:nvSpPr>
        <p:spPr>
          <a:xfrm>
            <a:off x="252218" y="4957189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6097E-F7E4-4189-BA5A-04BE08A12132}"/>
              </a:ext>
            </a:extLst>
          </p:cNvPr>
          <p:cNvSpPr txBox="1"/>
          <p:nvPr/>
        </p:nvSpPr>
        <p:spPr>
          <a:xfrm>
            <a:off x="271482" y="568224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+68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30437-84CF-A671-7001-FD4A34C6AE0D}"/>
              </a:ext>
            </a:extLst>
          </p:cNvPr>
          <p:cNvCxnSpPr>
            <a:cxnSpLocks/>
          </p:cNvCxnSpPr>
          <p:nvPr/>
        </p:nvCxnSpPr>
        <p:spPr>
          <a:xfrm flipH="1">
            <a:off x="5635390" y="5104839"/>
            <a:ext cx="1308267" cy="5917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527024-E656-7D25-6684-701FFCE4758B}"/>
              </a:ext>
            </a:extLst>
          </p:cNvPr>
          <p:cNvSpPr txBox="1"/>
          <p:nvPr/>
        </p:nvSpPr>
        <p:spPr>
          <a:xfrm>
            <a:off x="-153477" y="495718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aoco4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E15046-64FC-1CF5-22B0-ACFF58166B3E}"/>
              </a:ext>
            </a:extLst>
          </p:cNvPr>
          <p:cNvCxnSpPr>
            <a:cxnSpLocks/>
          </p:cNvCxnSpPr>
          <p:nvPr/>
        </p:nvCxnSpPr>
        <p:spPr>
          <a:xfrm>
            <a:off x="6415488" y="4380577"/>
            <a:ext cx="536878" cy="59363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36A161-6EE3-EAE5-0412-7E7CB7D96BCB}"/>
              </a:ext>
            </a:extLst>
          </p:cNvPr>
          <p:cNvCxnSpPr>
            <a:cxnSpLocks/>
          </p:cNvCxnSpPr>
          <p:nvPr/>
        </p:nvCxnSpPr>
        <p:spPr>
          <a:xfrm>
            <a:off x="5466649" y="3640695"/>
            <a:ext cx="910950" cy="6024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0A171B-F4BD-3F30-15A2-21B1DDDDFBD1}"/>
              </a:ext>
            </a:extLst>
          </p:cNvPr>
          <p:cNvCxnSpPr>
            <a:cxnSpLocks/>
          </p:cNvCxnSpPr>
          <p:nvPr/>
        </p:nvCxnSpPr>
        <p:spPr>
          <a:xfrm flipV="1">
            <a:off x="5466649" y="2915938"/>
            <a:ext cx="990119" cy="5881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77DDB8-465A-88FA-B3BF-3D31D923453D}"/>
              </a:ext>
            </a:extLst>
          </p:cNvPr>
          <p:cNvCxnSpPr>
            <a:cxnSpLocks/>
          </p:cNvCxnSpPr>
          <p:nvPr/>
        </p:nvCxnSpPr>
        <p:spPr>
          <a:xfrm flipH="1" flipV="1">
            <a:off x="5961708" y="2203302"/>
            <a:ext cx="495060" cy="5906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ECF76E-E638-8A00-BFE8-EC777C5E0928}"/>
              </a:ext>
            </a:extLst>
          </p:cNvPr>
          <p:cNvCxnSpPr>
            <a:cxnSpLocks/>
          </p:cNvCxnSpPr>
          <p:nvPr/>
        </p:nvCxnSpPr>
        <p:spPr>
          <a:xfrm flipH="1">
            <a:off x="5961708" y="1502657"/>
            <a:ext cx="1017575" cy="5581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E976-EE77-7507-7E44-DEB8934F2F41}"/>
              </a:ext>
            </a:extLst>
          </p:cNvPr>
          <p:cNvCxnSpPr>
            <a:cxnSpLocks/>
          </p:cNvCxnSpPr>
          <p:nvPr/>
        </p:nvCxnSpPr>
        <p:spPr>
          <a:xfrm>
            <a:off x="2972224" y="745106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2944B5-AF44-23D6-3357-2988AA394188}"/>
              </a:ext>
            </a:extLst>
          </p:cNvPr>
          <p:cNvCxnSpPr>
            <a:cxnSpLocks/>
          </p:cNvCxnSpPr>
          <p:nvPr/>
        </p:nvCxnSpPr>
        <p:spPr>
          <a:xfrm>
            <a:off x="2972224" y="1478162"/>
            <a:ext cx="0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F4FEF1-CF56-8E01-74DB-0CFAFE9D41C2}"/>
              </a:ext>
            </a:extLst>
          </p:cNvPr>
          <p:cNvCxnSpPr>
            <a:cxnSpLocks/>
          </p:cNvCxnSpPr>
          <p:nvPr/>
        </p:nvCxnSpPr>
        <p:spPr>
          <a:xfrm flipH="1">
            <a:off x="2930571" y="2195086"/>
            <a:ext cx="41653" cy="609898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848DE-5F63-CF8E-AEF6-C411CC060F92}"/>
              </a:ext>
            </a:extLst>
          </p:cNvPr>
          <p:cNvCxnSpPr>
            <a:cxnSpLocks/>
          </p:cNvCxnSpPr>
          <p:nvPr/>
        </p:nvCxnSpPr>
        <p:spPr>
          <a:xfrm>
            <a:off x="2930571" y="2914778"/>
            <a:ext cx="20826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5D3D0B-DE9F-6EA9-38E8-A5834F565D79}"/>
              </a:ext>
            </a:extLst>
          </p:cNvPr>
          <p:cNvCxnSpPr>
            <a:cxnSpLocks/>
          </p:cNvCxnSpPr>
          <p:nvPr/>
        </p:nvCxnSpPr>
        <p:spPr>
          <a:xfrm flipH="1">
            <a:off x="2930571" y="3653752"/>
            <a:ext cx="3124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669D3-668B-4C9F-F6F3-54BC2BC22B92}"/>
              </a:ext>
            </a:extLst>
          </p:cNvPr>
          <p:cNvCxnSpPr>
            <a:cxnSpLocks/>
          </p:cNvCxnSpPr>
          <p:nvPr/>
        </p:nvCxnSpPr>
        <p:spPr>
          <a:xfrm>
            <a:off x="2913124" y="4370230"/>
            <a:ext cx="38273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875471-9E63-0EE8-E8E0-D0CFA3736729}"/>
              </a:ext>
            </a:extLst>
          </p:cNvPr>
          <p:cNvCxnSpPr>
            <a:cxnSpLocks/>
          </p:cNvCxnSpPr>
          <p:nvPr/>
        </p:nvCxnSpPr>
        <p:spPr>
          <a:xfrm flipH="1">
            <a:off x="2913124" y="5092645"/>
            <a:ext cx="59100" cy="60398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50E5A9-2F00-3A77-C519-331CDCA4F0FD}"/>
              </a:ext>
            </a:extLst>
          </p:cNvPr>
          <p:cNvCxnSpPr>
            <a:cxnSpLocks/>
          </p:cNvCxnSpPr>
          <p:nvPr/>
        </p:nvCxnSpPr>
        <p:spPr>
          <a:xfrm>
            <a:off x="3616611" y="754510"/>
            <a:ext cx="39517" cy="5977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591C79-8C7C-C59B-21EF-46FECA7246E8}"/>
              </a:ext>
            </a:extLst>
          </p:cNvPr>
          <p:cNvCxnSpPr>
            <a:cxnSpLocks/>
          </p:cNvCxnSpPr>
          <p:nvPr/>
        </p:nvCxnSpPr>
        <p:spPr>
          <a:xfrm flipH="1">
            <a:off x="3423870" y="1478162"/>
            <a:ext cx="242488" cy="60713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ABB21-B356-6B9A-8FB3-4BD1D6BF9473}"/>
              </a:ext>
            </a:extLst>
          </p:cNvPr>
          <p:cNvCxnSpPr>
            <a:cxnSpLocks/>
          </p:cNvCxnSpPr>
          <p:nvPr/>
        </p:nvCxnSpPr>
        <p:spPr>
          <a:xfrm>
            <a:off x="3419044" y="2190402"/>
            <a:ext cx="179662" cy="6035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8B134C-0268-93FE-9036-D4F4FD9ED45B}"/>
              </a:ext>
            </a:extLst>
          </p:cNvPr>
          <p:cNvCxnSpPr>
            <a:cxnSpLocks/>
          </p:cNvCxnSpPr>
          <p:nvPr/>
        </p:nvCxnSpPr>
        <p:spPr>
          <a:xfrm flipH="1">
            <a:off x="3219272" y="2922863"/>
            <a:ext cx="384673" cy="59589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DD81EA-E46C-DF8B-AC4C-68AB1AB5AFEE}"/>
              </a:ext>
            </a:extLst>
          </p:cNvPr>
          <p:cNvCxnSpPr>
            <a:cxnSpLocks/>
          </p:cNvCxnSpPr>
          <p:nvPr/>
        </p:nvCxnSpPr>
        <p:spPr>
          <a:xfrm flipH="1">
            <a:off x="3189669" y="3637193"/>
            <a:ext cx="45572" cy="62053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AF45D8-6072-BB8C-061F-7C72EF2191C2}"/>
              </a:ext>
            </a:extLst>
          </p:cNvPr>
          <p:cNvCxnSpPr>
            <a:cxnSpLocks/>
          </p:cNvCxnSpPr>
          <p:nvPr/>
        </p:nvCxnSpPr>
        <p:spPr>
          <a:xfrm flipH="1">
            <a:off x="3189669" y="4380577"/>
            <a:ext cx="3910" cy="59363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A0685-4C64-B31E-DD5D-4EB197019E98}"/>
              </a:ext>
            </a:extLst>
          </p:cNvPr>
          <p:cNvCxnSpPr>
            <a:cxnSpLocks/>
          </p:cNvCxnSpPr>
          <p:nvPr/>
        </p:nvCxnSpPr>
        <p:spPr>
          <a:xfrm flipH="1">
            <a:off x="3134324" y="5094151"/>
            <a:ext cx="57300" cy="60247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306B72-A68D-715D-E650-4FBF3039AEB8}"/>
              </a:ext>
            </a:extLst>
          </p:cNvPr>
          <p:cNvCxnSpPr>
            <a:cxnSpLocks/>
          </p:cNvCxnSpPr>
          <p:nvPr/>
        </p:nvCxnSpPr>
        <p:spPr>
          <a:xfrm flipH="1">
            <a:off x="4082978" y="4370230"/>
            <a:ext cx="65372" cy="6029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5CCFE8-193B-C61C-6C21-FAD4D6CF277A}"/>
              </a:ext>
            </a:extLst>
          </p:cNvPr>
          <p:cNvCxnSpPr>
            <a:cxnSpLocks/>
          </p:cNvCxnSpPr>
          <p:nvPr/>
        </p:nvCxnSpPr>
        <p:spPr>
          <a:xfrm>
            <a:off x="4098644" y="3629456"/>
            <a:ext cx="49706" cy="61364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43A9C4-DF46-10EF-5DF0-FF814C453F0E}"/>
              </a:ext>
            </a:extLst>
          </p:cNvPr>
          <p:cNvCxnSpPr>
            <a:cxnSpLocks/>
          </p:cNvCxnSpPr>
          <p:nvPr/>
        </p:nvCxnSpPr>
        <p:spPr>
          <a:xfrm flipH="1">
            <a:off x="4062120" y="5083566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7A17A0C-B4F8-FB30-B92D-419A9B6A36A0}"/>
              </a:ext>
            </a:extLst>
          </p:cNvPr>
          <p:cNvCxnSpPr>
            <a:cxnSpLocks/>
          </p:cNvCxnSpPr>
          <p:nvPr/>
        </p:nvCxnSpPr>
        <p:spPr>
          <a:xfrm>
            <a:off x="4902755" y="745393"/>
            <a:ext cx="661866" cy="6068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8C93FC-D98A-0D29-FA88-5CA26A92FB3D}"/>
              </a:ext>
            </a:extLst>
          </p:cNvPr>
          <p:cNvCxnSpPr>
            <a:cxnSpLocks/>
          </p:cNvCxnSpPr>
          <p:nvPr/>
        </p:nvCxnSpPr>
        <p:spPr>
          <a:xfrm>
            <a:off x="7393421" y="753682"/>
            <a:ext cx="1301846" cy="590805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DA131D-FE41-9E2A-4F7C-9ED969FCC539}"/>
              </a:ext>
            </a:extLst>
          </p:cNvPr>
          <p:cNvCxnSpPr>
            <a:cxnSpLocks/>
          </p:cNvCxnSpPr>
          <p:nvPr/>
        </p:nvCxnSpPr>
        <p:spPr>
          <a:xfrm>
            <a:off x="7506237" y="732912"/>
            <a:ext cx="1336963" cy="61932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938797-26F6-C785-4D49-A128817A5DAE}"/>
              </a:ext>
            </a:extLst>
          </p:cNvPr>
          <p:cNvCxnSpPr>
            <a:cxnSpLocks/>
          </p:cNvCxnSpPr>
          <p:nvPr/>
        </p:nvCxnSpPr>
        <p:spPr>
          <a:xfrm flipV="1">
            <a:off x="7393421" y="1502657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A54212-DA28-E6F3-7AEC-9CE26E12FFD2}"/>
              </a:ext>
            </a:extLst>
          </p:cNvPr>
          <p:cNvCxnSpPr>
            <a:cxnSpLocks/>
          </p:cNvCxnSpPr>
          <p:nvPr/>
        </p:nvCxnSpPr>
        <p:spPr>
          <a:xfrm flipV="1">
            <a:off x="7523795" y="1507162"/>
            <a:ext cx="1301846" cy="55814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8AB30B-723B-9C49-AE4C-8C94811EE4C5}"/>
              </a:ext>
            </a:extLst>
          </p:cNvPr>
          <p:cNvCxnSpPr>
            <a:cxnSpLocks/>
          </p:cNvCxnSpPr>
          <p:nvPr/>
        </p:nvCxnSpPr>
        <p:spPr>
          <a:xfrm>
            <a:off x="7367983" y="2203302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D2D55D-24EE-E50B-4CE9-85010622A18A}"/>
              </a:ext>
            </a:extLst>
          </p:cNvPr>
          <p:cNvCxnSpPr>
            <a:cxnSpLocks/>
          </p:cNvCxnSpPr>
          <p:nvPr/>
        </p:nvCxnSpPr>
        <p:spPr>
          <a:xfrm>
            <a:off x="7494423" y="2207589"/>
            <a:ext cx="905253" cy="5906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2466C79-EC3A-EB64-642D-3AFEFD5827D9}"/>
              </a:ext>
            </a:extLst>
          </p:cNvPr>
          <p:cNvCxnSpPr>
            <a:cxnSpLocks/>
          </p:cNvCxnSpPr>
          <p:nvPr/>
        </p:nvCxnSpPr>
        <p:spPr>
          <a:xfrm>
            <a:off x="8130562" y="2190402"/>
            <a:ext cx="963290" cy="614582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97A9036-A665-7178-425D-073EA886C2D5}"/>
              </a:ext>
            </a:extLst>
          </p:cNvPr>
          <p:cNvCxnSpPr>
            <a:cxnSpLocks/>
          </p:cNvCxnSpPr>
          <p:nvPr/>
        </p:nvCxnSpPr>
        <p:spPr>
          <a:xfrm>
            <a:off x="8242618" y="219040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7CE71E-9FA0-67DE-8FE2-4172862431FE}"/>
              </a:ext>
            </a:extLst>
          </p:cNvPr>
          <p:cNvCxnSpPr>
            <a:cxnSpLocks/>
          </p:cNvCxnSpPr>
          <p:nvPr/>
        </p:nvCxnSpPr>
        <p:spPr>
          <a:xfrm flipV="1">
            <a:off x="7961284" y="1469585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90990F2-2E20-BD5F-665E-4B6C625DC8A3}"/>
              </a:ext>
            </a:extLst>
          </p:cNvPr>
          <p:cNvCxnSpPr>
            <a:cxnSpLocks/>
          </p:cNvCxnSpPr>
          <p:nvPr/>
        </p:nvCxnSpPr>
        <p:spPr>
          <a:xfrm flipV="1">
            <a:off x="8031824" y="1473862"/>
            <a:ext cx="1619075" cy="6157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744F88-EC0E-BF23-7C91-899459ABB300}"/>
              </a:ext>
            </a:extLst>
          </p:cNvPr>
          <p:cNvCxnSpPr>
            <a:cxnSpLocks/>
          </p:cNvCxnSpPr>
          <p:nvPr/>
        </p:nvCxnSpPr>
        <p:spPr>
          <a:xfrm flipV="1">
            <a:off x="8146477" y="1478542"/>
            <a:ext cx="1619075" cy="61570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92EBCB-04D4-8BA8-C5EB-3C57D73279B0}"/>
              </a:ext>
            </a:extLst>
          </p:cNvPr>
          <p:cNvCxnSpPr>
            <a:cxnSpLocks/>
          </p:cNvCxnSpPr>
          <p:nvPr/>
        </p:nvCxnSpPr>
        <p:spPr>
          <a:xfrm flipV="1">
            <a:off x="8273236" y="1478139"/>
            <a:ext cx="1619075" cy="6157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7C48B3-45A3-8027-D033-2D64A1AACC91}"/>
              </a:ext>
            </a:extLst>
          </p:cNvPr>
          <p:cNvCxnSpPr>
            <a:cxnSpLocks/>
          </p:cNvCxnSpPr>
          <p:nvPr/>
        </p:nvCxnSpPr>
        <p:spPr>
          <a:xfrm>
            <a:off x="8191753" y="775189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11281B-717E-BB6B-D85C-E59ECCFC372D}"/>
              </a:ext>
            </a:extLst>
          </p:cNvPr>
          <p:cNvCxnSpPr>
            <a:cxnSpLocks/>
          </p:cNvCxnSpPr>
          <p:nvPr/>
        </p:nvCxnSpPr>
        <p:spPr>
          <a:xfrm>
            <a:off x="8345109" y="739715"/>
            <a:ext cx="1388606" cy="60087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045CC95-CA36-62C6-0869-33DFE7BECFA3}"/>
              </a:ext>
            </a:extLst>
          </p:cNvPr>
          <p:cNvCxnSpPr>
            <a:cxnSpLocks/>
          </p:cNvCxnSpPr>
          <p:nvPr/>
        </p:nvCxnSpPr>
        <p:spPr>
          <a:xfrm>
            <a:off x="8505207" y="745106"/>
            <a:ext cx="1388606" cy="60087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071BB59-F61C-D532-7376-221D0379EDFE}"/>
              </a:ext>
            </a:extLst>
          </p:cNvPr>
          <p:cNvCxnSpPr>
            <a:cxnSpLocks/>
          </p:cNvCxnSpPr>
          <p:nvPr/>
        </p:nvCxnSpPr>
        <p:spPr>
          <a:xfrm flipV="1">
            <a:off x="6659438" y="2930568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BD75F1C-17C8-644B-5492-63C9C8B17D68}"/>
              </a:ext>
            </a:extLst>
          </p:cNvPr>
          <p:cNvCxnSpPr>
            <a:cxnSpLocks/>
          </p:cNvCxnSpPr>
          <p:nvPr/>
        </p:nvCxnSpPr>
        <p:spPr>
          <a:xfrm flipV="1">
            <a:off x="6783109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29691BB-090A-50F0-58F8-7C19A5AEE57C}"/>
              </a:ext>
            </a:extLst>
          </p:cNvPr>
          <p:cNvCxnSpPr>
            <a:cxnSpLocks/>
          </p:cNvCxnSpPr>
          <p:nvPr/>
        </p:nvCxnSpPr>
        <p:spPr>
          <a:xfrm flipV="1">
            <a:off x="7211843" y="2936581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9C3E30-90A5-E43B-1E44-AC0FEBFC11EC}"/>
              </a:ext>
            </a:extLst>
          </p:cNvPr>
          <p:cNvCxnSpPr>
            <a:cxnSpLocks/>
          </p:cNvCxnSpPr>
          <p:nvPr/>
        </p:nvCxnSpPr>
        <p:spPr>
          <a:xfrm flipV="1">
            <a:off x="7289844" y="2929494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64AEFC-7C74-3D37-112A-F2D2EFBC75C1}"/>
              </a:ext>
            </a:extLst>
          </p:cNvPr>
          <p:cNvCxnSpPr>
            <a:cxnSpLocks/>
          </p:cNvCxnSpPr>
          <p:nvPr/>
        </p:nvCxnSpPr>
        <p:spPr>
          <a:xfrm flipV="1">
            <a:off x="7342216" y="2943472"/>
            <a:ext cx="1613798" cy="58882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F46051-EE1C-BB65-A741-E3A4E68F2C8C}"/>
              </a:ext>
            </a:extLst>
          </p:cNvPr>
          <p:cNvCxnSpPr>
            <a:cxnSpLocks/>
          </p:cNvCxnSpPr>
          <p:nvPr/>
        </p:nvCxnSpPr>
        <p:spPr>
          <a:xfrm flipV="1">
            <a:off x="7485623" y="2930250"/>
            <a:ext cx="1613798" cy="58882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A60AE1-1E25-CFDB-177C-DD872E1FEAAA}"/>
              </a:ext>
            </a:extLst>
          </p:cNvPr>
          <p:cNvCxnSpPr>
            <a:cxnSpLocks/>
          </p:cNvCxnSpPr>
          <p:nvPr/>
        </p:nvCxnSpPr>
        <p:spPr>
          <a:xfrm flipV="1">
            <a:off x="7583974" y="2941717"/>
            <a:ext cx="1613798" cy="5888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3EC6654-AEAD-0B81-30BA-815E774334D1}"/>
              </a:ext>
            </a:extLst>
          </p:cNvPr>
          <p:cNvCxnSpPr>
            <a:cxnSpLocks/>
          </p:cNvCxnSpPr>
          <p:nvPr/>
        </p:nvCxnSpPr>
        <p:spPr>
          <a:xfrm>
            <a:off x="6652547" y="3641216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1BF848-2EA3-4D5A-3B07-A7EFE4458FEB}"/>
              </a:ext>
            </a:extLst>
          </p:cNvPr>
          <p:cNvCxnSpPr>
            <a:cxnSpLocks/>
          </p:cNvCxnSpPr>
          <p:nvPr/>
        </p:nvCxnSpPr>
        <p:spPr>
          <a:xfrm>
            <a:off x="6768809" y="3655121"/>
            <a:ext cx="852791" cy="61651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6B157A9-39D7-D6AF-147D-C601AAD04C93}"/>
              </a:ext>
            </a:extLst>
          </p:cNvPr>
          <p:cNvCxnSpPr>
            <a:cxnSpLocks/>
          </p:cNvCxnSpPr>
          <p:nvPr/>
        </p:nvCxnSpPr>
        <p:spPr>
          <a:xfrm>
            <a:off x="7243952" y="3649791"/>
            <a:ext cx="852791" cy="616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634CDDC-907F-FF45-8B18-E299AE4138CB}"/>
              </a:ext>
            </a:extLst>
          </p:cNvPr>
          <p:cNvCxnSpPr>
            <a:cxnSpLocks/>
          </p:cNvCxnSpPr>
          <p:nvPr/>
        </p:nvCxnSpPr>
        <p:spPr>
          <a:xfrm>
            <a:off x="7319927" y="3643645"/>
            <a:ext cx="826550" cy="610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C2C1EFE-FDC6-FF87-8BA4-F15C1A6AA46F}"/>
              </a:ext>
            </a:extLst>
          </p:cNvPr>
          <p:cNvCxnSpPr>
            <a:cxnSpLocks/>
          </p:cNvCxnSpPr>
          <p:nvPr/>
        </p:nvCxnSpPr>
        <p:spPr>
          <a:xfrm>
            <a:off x="7440132" y="3636558"/>
            <a:ext cx="826550" cy="6100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204E15-EA51-D19A-66A4-20C17C2A6D7B}"/>
              </a:ext>
            </a:extLst>
          </p:cNvPr>
          <p:cNvCxnSpPr>
            <a:cxnSpLocks/>
          </p:cNvCxnSpPr>
          <p:nvPr/>
        </p:nvCxnSpPr>
        <p:spPr>
          <a:xfrm>
            <a:off x="7545339" y="3636558"/>
            <a:ext cx="826550" cy="6100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C6CB64A-E5E3-F833-07F6-E8430AC54532}"/>
              </a:ext>
            </a:extLst>
          </p:cNvPr>
          <p:cNvCxnSpPr>
            <a:cxnSpLocks/>
          </p:cNvCxnSpPr>
          <p:nvPr/>
        </p:nvCxnSpPr>
        <p:spPr>
          <a:xfrm>
            <a:off x="7510109" y="4371508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880C1A-0ACE-11F7-ECE5-CF28FB3AB96D}"/>
              </a:ext>
            </a:extLst>
          </p:cNvPr>
          <p:cNvCxnSpPr>
            <a:cxnSpLocks/>
          </p:cNvCxnSpPr>
          <p:nvPr/>
        </p:nvCxnSpPr>
        <p:spPr>
          <a:xfrm>
            <a:off x="7630336" y="4378595"/>
            <a:ext cx="694934" cy="60167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501C89F-09C2-EF57-ACC1-4D3B5FC74BCD}"/>
              </a:ext>
            </a:extLst>
          </p:cNvPr>
          <p:cNvCxnSpPr>
            <a:cxnSpLocks/>
          </p:cNvCxnSpPr>
          <p:nvPr/>
        </p:nvCxnSpPr>
        <p:spPr>
          <a:xfrm>
            <a:off x="8148178" y="4366921"/>
            <a:ext cx="753366" cy="6062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2A1585-7C2A-86FC-0BBD-63F753807872}"/>
              </a:ext>
            </a:extLst>
          </p:cNvPr>
          <p:cNvCxnSpPr>
            <a:cxnSpLocks/>
          </p:cNvCxnSpPr>
          <p:nvPr/>
        </p:nvCxnSpPr>
        <p:spPr>
          <a:xfrm>
            <a:off x="8230862" y="4378595"/>
            <a:ext cx="753366" cy="6062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A9B411B-05CD-1A32-DA18-2C40D0C21359}"/>
              </a:ext>
            </a:extLst>
          </p:cNvPr>
          <p:cNvCxnSpPr>
            <a:cxnSpLocks/>
          </p:cNvCxnSpPr>
          <p:nvPr/>
        </p:nvCxnSpPr>
        <p:spPr>
          <a:xfrm>
            <a:off x="8277752" y="4384450"/>
            <a:ext cx="753366" cy="606264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1D31AD8-2517-87BA-8F3E-11923B72F5E2}"/>
              </a:ext>
            </a:extLst>
          </p:cNvPr>
          <p:cNvCxnSpPr>
            <a:cxnSpLocks/>
          </p:cNvCxnSpPr>
          <p:nvPr/>
        </p:nvCxnSpPr>
        <p:spPr>
          <a:xfrm>
            <a:off x="8369983" y="4372740"/>
            <a:ext cx="753366" cy="6062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0E6E8FD-F91E-73B4-8E43-74847A92F624}"/>
              </a:ext>
            </a:extLst>
          </p:cNvPr>
          <p:cNvCxnSpPr>
            <a:cxnSpLocks/>
          </p:cNvCxnSpPr>
          <p:nvPr/>
        </p:nvCxnSpPr>
        <p:spPr>
          <a:xfrm flipV="1">
            <a:off x="7820609" y="5104839"/>
            <a:ext cx="1377163" cy="591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D7F13EA-FFCF-A574-3F67-5214D50FAB96}"/>
              </a:ext>
            </a:extLst>
          </p:cNvPr>
          <p:cNvCxnSpPr>
            <a:cxnSpLocks/>
          </p:cNvCxnSpPr>
          <p:nvPr/>
        </p:nvCxnSpPr>
        <p:spPr>
          <a:xfrm flipV="1">
            <a:off x="7710383" y="5106594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38BCFB-A471-7471-A2B1-039571137D14}"/>
              </a:ext>
            </a:extLst>
          </p:cNvPr>
          <p:cNvCxnSpPr>
            <a:cxnSpLocks/>
          </p:cNvCxnSpPr>
          <p:nvPr/>
        </p:nvCxnSpPr>
        <p:spPr>
          <a:xfrm flipV="1">
            <a:off x="7670347" y="5099507"/>
            <a:ext cx="1377163" cy="591786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CA5A84-21ED-04F3-CFCF-893DFF228869}"/>
              </a:ext>
            </a:extLst>
          </p:cNvPr>
          <p:cNvCxnSpPr>
            <a:cxnSpLocks/>
          </p:cNvCxnSpPr>
          <p:nvPr/>
        </p:nvCxnSpPr>
        <p:spPr>
          <a:xfrm flipV="1">
            <a:off x="7569705" y="5106594"/>
            <a:ext cx="1377163" cy="5917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EDB2431-23C7-14E1-FD23-03805D390FBB}"/>
              </a:ext>
            </a:extLst>
          </p:cNvPr>
          <p:cNvCxnSpPr>
            <a:cxnSpLocks/>
          </p:cNvCxnSpPr>
          <p:nvPr/>
        </p:nvCxnSpPr>
        <p:spPr>
          <a:xfrm flipV="1">
            <a:off x="6783109" y="5112717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3ED64DA-F229-3CC8-EF30-717F77EB9D1C}"/>
              </a:ext>
            </a:extLst>
          </p:cNvPr>
          <p:cNvCxnSpPr>
            <a:cxnSpLocks/>
          </p:cNvCxnSpPr>
          <p:nvPr/>
        </p:nvCxnSpPr>
        <p:spPr>
          <a:xfrm flipV="1">
            <a:off x="6671412" y="5087340"/>
            <a:ext cx="1586874" cy="59275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1B010BE-8A63-019C-CEF5-DAC73C588DD7}"/>
              </a:ext>
            </a:extLst>
          </p:cNvPr>
          <p:cNvCxnSpPr>
            <a:cxnSpLocks/>
          </p:cNvCxnSpPr>
          <p:nvPr/>
        </p:nvCxnSpPr>
        <p:spPr>
          <a:xfrm>
            <a:off x="4087400" y="741291"/>
            <a:ext cx="54092" cy="61087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5C45890-559F-9E47-6985-2E892CAA6E81}"/>
              </a:ext>
            </a:extLst>
          </p:cNvPr>
          <p:cNvCxnSpPr>
            <a:cxnSpLocks/>
          </p:cNvCxnSpPr>
          <p:nvPr/>
        </p:nvCxnSpPr>
        <p:spPr>
          <a:xfrm flipH="1">
            <a:off x="3922885" y="1473593"/>
            <a:ext cx="219368" cy="59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2105A-0A9E-DEFE-5050-64F1DEC91329}"/>
              </a:ext>
            </a:extLst>
          </p:cNvPr>
          <p:cNvCxnSpPr>
            <a:cxnSpLocks/>
          </p:cNvCxnSpPr>
          <p:nvPr/>
        </p:nvCxnSpPr>
        <p:spPr>
          <a:xfrm>
            <a:off x="3929398" y="2195522"/>
            <a:ext cx="153580" cy="606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52A1978-C733-E145-ACB6-09A280F4B9FB}"/>
              </a:ext>
            </a:extLst>
          </p:cNvPr>
          <p:cNvCxnSpPr>
            <a:cxnSpLocks/>
          </p:cNvCxnSpPr>
          <p:nvPr/>
        </p:nvCxnSpPr>
        <p:spPr>
          <a:xfrm flipH="1">
            <a:off x="3727616" y="2925659"/>
            <a:ext cx="371944" cy="5930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F7FC23F-F9BD-5B0A-18A2-1EDB0CD509D1}"/>
              </a:ext>
            </a:extLst>
          </p:cNvPr>
          <p:cNvCxnSpPr>
            <a:cxnSpLocks/>
          </p:cNvCxnSpPr>
          <p:nvPr/>
        </p:nvCxnSpPr>
        <p:spPr>
          <a:xfrm flipH="1">
            <a:off x="3693776" y="3639435"/>
            <a:ext cx="45412" cy="6071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99A1B59-0678-D048-D93B-96C85DD4FFB0}"/>
              </a:ext>
            </a:extLst>
          </p:cNvPr>
          <p:cNvCxnSpPr>
            <a:cxnSpLocks/>
          </p:cNvCxnSpPr>
          <p:nvPr/>
        </p:nvCxnSpPr>
        <p:spPr>
          <a:xfrm flipH="1">
            <a:off x="3673331" y="4372325"/>
            <a:ext cx="4325" cy="6008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8F32B85-722E-5609-F458-E7A4804676F4}"/>
              </a:ext>
            </a:extLst>
          </p:cNvPr>
          <p:cNvCxnSpPr>
            <a:cxnSpLocks/>
          </p:cNvCxnSpPr>
          <p:nvPr/>
        </p:nvCxnSpPr>
        <p:spPr>
          <a:xfrm>
            <a:off x="3886492" y="740108"/>
            <a:ext cx="54092" cy="61087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CD6E82-C410-C0D3-AC82-6EC86A92C599}"/>
              </a:ext>
            </a:extLst>
          </p:cNvPr>
          <p:cNvCxnSpPr>
            <a:cxnSpLocks/>
          </p:cNvCxnSpPr>
          <p:nvPr/>
        </p:nvCxnSpPr>
        <p:spPr>
          <a:xfrm>
            <a:off x="3856137" y="747935"/>
            <a:ext cx="54092" cy="610873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2DCA41-2B2F-8571-F1A0-E96CAEA2BD14}"/>
              </a:ext>
            </a:extLst>
          </p:cNvPr>
          <p:cNvCxnSpPr>
            <a:cxnSpLocks/>
          </p:cNvCxnSpPr>
          <p:nvPr/>
        </p:nvCxnSpPr>
        <p:spPr>
          <a:xfrm>
            <a:off x="3752351" y="747935"/>
            <a:ext cx="54092" cy="6108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C02ABFE-D0D6-F6E2-C84D-DB8490E84928}"/>
              </a:ext>
            </a:extLst>
          </p:cNvPr>
          <p:cNvCxnSpPr>
            <a:cxnSpLocks/>
          </p:cNvCxnSpPr>
          <p:nvPr/>
        </p:nvCxnSpPr>
        <p:spPr>
          <a:xfrm flipH="1">
            <a:off x="3741867" y="1487200"/>
            <a:ext cx="219368" cy="5946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87284DE-0357-1CCE-CAC0-F073654B37CE}"/>
              </a:ext>
            </a:extLst>
          </p:cNvPr>
          <p:cNvCxnSpPr>
            <a:cxnSpLocks/>
          </p:cNvCxnSpPr>
          <p:nvPr/>
        </p:nvCxnSpPr>
        <p:spPr>
          <a:xfrm flipH="1">
            <a:off x="3698548" y="1487200"/>
            <a:ext cx="219368" cy="5946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C77F8E3-017C-EFEB-4580-A0C4B10A32C0}"/>
              </a:ext>
            </a:extLst>
          </p:cNvPr>
          <p:cNvCxnSpPr>
            <a:cxnSpLocks/>
          </p:cNvCxnSpPr>
          <p:nvPr/>
        </p:nvCxnSpPr>
        <p:spPr>
          <a:xfrm flipH="1">
            <a:off x="3654868" y="1474976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6C4AD2-F7EB-F81A-39A9-0A03884F10DA}"/>
              </a:ext>
            </a:extLst>
          </p:cNvPr>
          <p:cNvCxnSpPr>
            <a:cxnSpLocks/>
          </p:cNvCxnSpPr>
          <p:nvPr/>
        </p:nvCxnSpPr>
        <p:spPr>
          <a:xfrm flipH="1">
            <a:off x="3587075" y="1488374"/>
            <a:ext cx="219368" cy="5946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EA0C46-8D47-5ECB-F6DA-01E183CF2499}"/>
              </a:ext>
            </a:extLst>
          </p:cNvPr>
          <p:cNvCxnSpPr>
            <a:cxnSpLocks/>
          </p:cNvCxnSpPr>
          <p:nvPr/>
        </p:nvCxnSpPr>
        <p:spPr>
          <a:xfrm>
            <a:off x="3581687" y="2201014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6F75EFB-279A-0FC7-D9E8-4A64B3735301}"/>
              </a:ext>
            </a:extLst>
          </p:cNvPr>
          <p:cNvCxnSpPr>
            <a:cxnSpLocks/>
          </p:cNvCxnSpPr>
          <p:nvPr/>
        </p:nvCxnSpPr>
        <p:spPr>
          <a:xfrm>
            <a:off x="3633413" y="2189549"/>
            <a:ext cx="153580" cy="60625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59640DF-B979-B164-251E-C8F7BEAF26C6}"/>
              </a:ext>
            </a:extLst>
          </p:cNvPr>
          <p:cNvCxnSpPr>
            <a:cxnSpLocks/>
          </p:cNvCxnSpPr>
          <p:nvPr/>
        </p:nvCxnSpPr>
        <p:spPr>
          <a:xfrm>
            <a:off x="3678598" y="2196014"/>
            <a:ext cx="153580" cy="60625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F04282-F1F6-DC80-EAD3-E0E54CB6E61F}"/>
              </a:ext>
            </a:extLst>
          </p:cNvPr>
          <p:cNvCxnSpPr>
            <a:cxnSpLocks/>
          </p:cNvCxnSpPr>
          <p:nvPr/>
        </p:nvCxnSpPr>
        <p:spPr>
          <a:xfrm>
            <a:off x="3716872" y="2197701"/>
            <a:ext cx="153580" cy="6062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85F6EF7-E03D-5150-96C2-AD8978BDB2A4}"/>
              </a:ext>
            </a:extLst>
          </p:cNvPr>
          <p:cNvCxnSpPr>
            <a:cxnSpLocks/>
          </p:cNvCxnSpPr>
          <p:nvPr/>
        </p:nvCxnSpPr>
        <p:spPr>
          <a:xfrm flipH="1">
            <a:off x="3519036" y="2932747"/>
            <a:ext cx="371944" cy="5930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8DD7804-3756-8EBD-9437-A94FFE0B2BDB}"/>
              </a:ext>
            </a:extLst>
          </p:cNvPr>
          <p:cNvCxnSpPr>
            <a:cxnSpLocks/>
          </p:cNvCxnSpPr>
          <p:nvPr/>
        </p:nvCxnSpPr>
        <p:spPr>
          <a:xfrm flipH="1">
            <a:off x="3488187" y="2934826"/>
            <a:ext cx="371944" cy="59309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C2525B3-8565-FADD-A4A9-1C63F0AB41A6}"/>
              </a:ext>
            </a:extLst>
          </p:cNvPr>
          <p:cNvCxnSpPr>
            <a:cxnSpLocks/>
          </p:cNvCxnSpPr>
          <p:nvPr/>
        </p:nvCxnSpPr>
        <p:spPr>
          <a:xfrm flipH="1">
            <a:off x="3450397" y="2934312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2B3FBF-FDB2-2ED1-5C52-D76DF79E6594}"/>
              </a:ext>
            </a:extLst>
          </p:cNvPr>
          <p:cNvCxnSpPr>
            <a:cxnSpLocks/>
          </p:cNvCxnSpPr>
          <p:nvPr/>
        </p:nvCxnSpPr>
        <p:spPr>
          <a:xfrm flipH="1">
            <a:off x="3382052" y="2927349"/>
            <a:ext cx="371944" cy="593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6868DA-F7B3-51EA-36C4-2EF94D463388}"/>
              </a:ext>
            </a:extLst>
          </p:cNvPr>
          <p:cNvCxnSpPr>
            <a:cxnSpLocks/>
          </p:cNvCxnSpPr>
          <p:nvPr/>
        </p:nvCxnSpPr>
        <p:spPr>
          <a:xfrm flipH="1">
            <a:off x="3327303" y="364121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8019BE-0C8C-2A43-E6A0-E9822FB2EF1A}"/>
              </a:ext>
            </a:extLst>
          </p:cNvPr>
          <p:cNvCxnSpPr>
            <a:cxnSpLocks/>
          </p:cNvCxnSpPr>
          <p:nvPr/>
        </p:nvCxnSpPr>
        <p:spPr>
          <a:xfrm flipH="1">
            <a:off x="3410111" y="3639896"/>
            <a:ext cx="45412" cy="6071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A7DF33F-BDB0-8E11-4EAC-A26209AD462D}"/>
              </a:ext>
            </a:extLst>
          </p:cNvPr>
          <p:cNvCxnSpPr>
            <a:cxnSpLocks/>
          </p:cNvCxnSpPr>
          <p:nvPr/>
        </p:nvCxnSpPr>
        <p:spPr>
          <a:xfrm flipH="1">
            <a:off x="3435691" y="3642162"/>
            <a:ext cx="45412" cy="607187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E342982-C8D9-9100-3F1A-5445A24D74DA}"/>
              </a:ext>
            </a:extLst>
          </p:cNvPr>
          <p:cNvCxnSpPr>
            <a:cxnSpLocks/>
          </p:cNvCxnSpPr>
          <p:nvPr/>
        </p:nvCxnSpPr>
        <p:spPr>
          <a:xfrm flipH="1">
            <a:off x="3467517" y="3642124"/>
            <a:ext cx="45412" cy="6071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613A9CC-1D93-4C61-F91E-9DA3105BD4C0}"/>
              </a:ext>
            </a:extLst>
          </p:cNvPr>
          <p:cNvCxnSpPr>
            <a:cxnSpLocks/>
          </p:cNvCxnSpPr>
          <p:nvPr/>
        </p:nvCxnSpPr>
        <p:spPr>
          <a:xfrm flipH="1">
            <a:off x="3333786" y="4356329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521B4BA-8162-8D2D-F894-36325AB64130}"/>
              </a:ext>
            </a:extLst>
          </p:cNvPr>
          <p:cNvCxnSpPr>
            <a:cxnSpLocks/>
          </p:cNvCxnSpPr>
          <p:nvPr/>
        </p:nvCxnSpPr>
        <p:spPr>
          <a:xfrm flipH="1">
            <a:off x="3417112" y="4369623"/>
            <a:ext cx="4325" cy="6008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A0CF9C1-3F6C-3148-D078-D9D4086DEE09}"/>
              </a:ext>
            </a:extLst>
          </p:cNvPr>
          <p:cNvCxnSpPr>
            <a:cxnSpLocks/>
          </p:cNvCxnSpPr>
          <p:nvPr/>
        </p:nvCxnSpPr>
        <p:spPr>
          <a:xfrm flipH="1">
            <a:off x="3449825" y="4370413"/>
            <a:ext cx="4325" cy="60086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467138C-0F96-CB0F-2DFB-CD78C39DEC9D}"/>
              </a:ext>
            </a:extLst>
          </p:cNvPr>
          <p:cNvCxnSpPr>
            <a:cxnSpLocks/>
          </p:cNvCxnSpPr>
          <p:nvPr/>
        </p:nvCxnSpPr>
        <p:spPr>
          <a:xfrm flipH="1">
            <a:off x="3483336" y="4376963"/>
            <a:ext cx="4325" cy="6008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60DDE14-4A86-B5DE-872C-D19CC6D76C07}"/>
              </a:ext>
            </a:extLst>
          </p:cNvPr>
          <p:cNvCxnSpPr>
            <a:cxnSpLocks/>
          </p:cNvCxnSpPr>
          <p:nvPr/>
        </p:nvCxnSpPr>
        <p:spPr>
          <a:xfrm flipH="1">
            <a:off x="3292266" y="5102562"/>
            <a:ext cx="32686" cy="6130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81E2D66-8F92-8C1D-F575-EB40DD78BD65}"/>
              </a:ext>
            </a:extLst>
          </p:cNvPr>
          <p:cNvCxnSpPr>
            <a:cxnSpLocks/>
          </p:cNvCxnSpPr>
          <p:nvPr/>
        </p:nvCxnSpPr>
        <p:spPr>
          <a:xfrm flipH="1">
            <a:off x="3458397" y="5091971"/>
            <a:ext cx="32686" cy="6130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A60E408-35D6-11EE-1548-3E5F64F40860}"/>
              </a:ext>
            </a:extLst>
          </p:cNvPr>
          <p:cNvCxnSpPr>
            <a:cxnSpLocks/>
          </p:cNvCxnSpPr>
          <p:nvPr/>
        </p:nvCxnSpPr>
        <p:spPr>
          <a:xfrm flipH="1">
            <a:off x="3419812" y="5087279"/>
            <a:ext cx="32686" cy="613059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6BD43D-D611-403D-5C3B-A40AB79AD2AB}"/>
              </a:ext>
            </a:extLst>
          </p:cNvPr>
          <p:cNvSpPr txBox="1"/>
          <p:nvPr/>
        </p:nvSpPr>
        <p:spPr>
          <a:xfrm>
            <a:off x="9039412" y="1903385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Blocker residue, Kanteev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EE9530-D87F-AEF7-936A-4930AF1C80A2}"/>
              </a:ext>
            </a:extLst>
          </p:cNvPr>
          <p:cNvCxnSpPr>
            <a:cxnSpLocks/>
          </p:cNvCxnSpPr>
          <p:nvPr/>
        </p:nvCxnSpPr>
        <p:spPr>
          <a:xfrm>
            <a:off x="7641705" y="744205"/>
            <a:ext cx="1287661" cy="604771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AE13FE-57FF-9595-D9CA-B4F212FA9F9C}"/>
              </a:ext>
            </a:extLst>
          </p:cNvPr>
          <p:cNvCxnSpPr>
            <a:cxnSpLocks/>
          </p:cNvCxnSpPr>
          <p:nvPr/>
        </p:nvCxnSpPr>
        <p:spPr>
          <a:xfrm flipV="1">
            <a:off x="7647893" y="1495887"/>
            <a:ext cx="1301846" cy="5581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6C24DF-8ABA-6A04-E78B-C34C9CB00CD1}"/>
              </a:ext>
            </a:extLst>
          </p:cNvPr>
          <p:cNvCxnSpPr>
            <a:cxnSpLocks/>
          </p:cNvCxnSpPr>
          <p:nvPr/>
        </p:nvCxnSpPr>
        <p:spPr>
          <a:xfrm flipV="1">
            <a:off x="7641705" y="1973230"/>
            <a:ext cx="1466211" cy="11253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DAECB-8D60-2079-581F-16562DC048C5}"/>
              </a:ext>
            </a:extLst>
          </p:cNvPr>
          <p:cNvSpPr txBox="1"/>
          <p:nvPr/>
        </p:nvSpPr>
        <p:spPr>
          <a:xfrm>
            <a:off x="8974330" y="742158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Gatekeeper, F259, 68%, Kampatsikas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E0C72-E239-AE1D-DA13-1F61C23D93F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958614" y="744515"/>
            <a:ext cx="1015716" cy="1053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C9B7B5-90C2-734C-E8B4-B68FC1B80E96}"/>
              </a:ext>
            </a:extLst>
          </p:cNvPr>
          <p:cNvCxnSpPr>
            <a:cxnSpLocks/>
          </p:cNvCxnSpPr>
          <p:nvPr/>
        </p:nvCxnSpPr>
        <p:spPr>
          <a:xfrm>
            <a:off x="8343088" y="2907499"/>
            <a:ext cx="823400" cy="544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7D58C5-8B47-8919-7815-0ACB27405F90}"/>
              </a:ext>
            </a:extLst>
          </p:cNvPr>
          <p:cNvSpPr txBox="1"/>
          <p:nvPr/>
        </p:nvSpPr>
        <p:spPr>
          <a:xfrm>
            <a:off x="8135744" y="3516510"/>
            <a:ext cx="2231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First activity controller (HisB</a:t>
            </a:r>
            <a:r>
              <a:rPr lang="en-DK" sz="800" baseline="-25000" dirty="0"/>
              <a:t>1</a:t>
            </a:r>
            <a:r>
              <a:rPr lang="en-DK" sz="800" dirty="0"/>
              <a:t>+1), Kampatsikas</a:t>
            </a:r>
            <a:endParaRPr lang="en-DK" sz="800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DA677-4EAB-3199-651D-B5614BBB04A6}"/>
              </a:ext>
            </a:extLst>
          </p:cNvPr>
          <p:cNvSpPr txBox="1"/>
          <p:nvPr/>
        </p:nvSpPr>
        <p:spPr>
          <a:xfrm>
            <a:off x="3000991" y="95395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Thioether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0833F3-FEC1-F908-D092-71B1BB34EF48}"/>
              </a:ext>
            </a:extLst>
          </p:cNvPr>
          <p:cNvCxnSpPr>
            <a:cxnSpLocks/>
          </p:cNvCxnSpPr>
          <p:nvPr/>
        </p:nvCxnSpPr>
        <p:spPr>
          <a:xfrm>
            <a:off x="7671731" y="5836478"/>
            <a:ext cx="1451618" cy="2252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24E122-F136-4E26-3AF2-ECA0775664B5}"/>
              </a:ext>
            </a:extLst>
          </p:cNvPr>
          <p:cNvSpPr txBox="1"/>
          <p:nvPr/>
        </p:nvSpPr>
        <p:spPr>
          <a:xfrm>
            <a:off x="8487723" y="6081732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The seventh His (HisB</a:t>
            </a:r>
            <a:r>
              <a:rPr lang="en-DK" sz="800" baseline="-25000" dirty="0"/>
              <a:t>3</a:t>
            </a:r>
            <a:r>
              <a:rPr lang="en-DK" sz="800" dirty="0"/>
              <a:t>-1), Kampatsikas</a:t>
            </a:r>
            <a:endParaRPr lang="en-DK" sz="800" baseline="-250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7A8AA-01DE-ACBC-3B56-6515F5B013C2}"/>
              </a:ext>
            </a:extLst>
          </p:cNvPr>
          <p:cNvCxnSpPr>
            <a:cxnSpLocks/>
          </p:cNvCxnSpPr>
          <p:nvPr/>
        </p:nvCxnSpPr>
        <p:spPr>
          <a:xfrm>
            <a:off x="4849502" y="2785270"/>
            <a:ext cx="9504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AE846-6425-94A3-D82D-25584C71105B}"/>
              </a:ext>
            </a:extLst>
          </p:cNvPr>
          <p:cNvCxnSpPr>
            <a:cxnSpLocks/>
          </p:cNvCxnSpPr>
          <p:nvPr/>
        </p:nvCxnSpPr>
        <p:spPr>
          <a:xfrm>
            <a:off x="5763902" y="2785270"/>
            <a:ext cx="396973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277497-B8A2-143C-77B4-335CF7B56362}"/>
              </a:ext>
            </a:extLst>
          </p:cNvPr>
          <p:cNvCxnSpPr>
            <a:cxnSpLocks/>
          </p:cNvCxnSpPr>
          <p:nvPr/>
        </p:nvCxnSpPr>
        <p:spPr>
          <a:xfrm>
            <a:off x="3735267" y="4806381"/>
            <a:ext cx="155713" cy="17404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12662B-C1A2-9434-5891-1B94DB95BF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302516" y="1169397"/>
            <a:ext cx="321664" cy="16312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044E40E-18A7-4B08-2043-634E66D69E59}"/>
              </a:ext>
            </a:extLst>
          </p:cNvPr>
          <p:cNvCxnSpPr>
            <a:cxnSpLocks/>
          </p:cNvCxnSpPr>
          <p:nvPr/>
        </p:nvCxnSpPr>
        <p:spPr>
          <a:xfrm>
            <a:off x="4606462" y="4231992"/>
            <a:ext cx="1900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C1329-7C57-735E-A8FB-F3AE2341AEE6}"/>
              </a:ext>
            </a:extLst>
          </p:cNvPr>
          <p:cNvCxnSpPr>
            <a:cxnSpLocks/>
          </p:cNvCxnSpPr>
          <p:nvPr/>
        </p:nvCxnSpPr>
        <p:spPr>
          <a:xfrm flipV="1">
            <a:off x="3282871" y="4068607"/>
            <a:ext cx="226004" cy="178015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1A1ACE-DE03-7B62-93EA-257BB172F5FC}"/>
              </a:ext>
            </a:extLst>
          </p:cNvPr>
          <p:cNvCxnSpPr>
            <a:cxnSpLocks/>
          </p:cNvCxnSpPr>
          <p:nvPr/>
        </p:nvCxnSpPr>
        <p:spPr>
          <a:xfrm>
            <a:off x="3851551" y="4068607"/>
            <a:ext cx="190015" cy="17653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006686-0E28-78AD-8CF5-77E87A8FA901}"/>
              </a:ext>
            </a:extLst>
          </p:cNvPr>
          <p:cNvCxnSpPr>
            <a:cxnSpLocks/>
          </p:cNvCxnSpPr>
          <p:nvPr/>
        </p:nvCxnSpPr>
        <p:spPr>
          <a:xfrm>
            <a:off x="5635390" y="4225649"/>
            <a:ext cx="66885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7B2C6F-E6B8-A878-310F-46F1B985B10E}"/>
              </a:ext>
            </a:extLst>
          </p:cNvPr>
          <p:cNvCxnSpPr>
            <a:cxnSpLocks/>
          </p:cNvCxnSpPr>
          <p:nvPr/>
        </p:nvCxnSpPr>
        <p:spPr>
          <a:xfrm>
            <a:off x="6902876" y="3639204"/>
            <a:ext cx="1584847" cy="13312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807256-E6BE-37EF-CAC2-A24A644253EB}"/>
              </a:ext>
            </a:extLst>
          </p:cNvPr>
          <p:cNvCxnSpPr>
            <a:cxnSpLocks/>
          </p:cNvCxnSpPr>
          <p:nvPr/>
        </p:nvCxnSpPr>
        <p:spPr>
          <a:xfrm>
            <a:off x="4992799" y="5679002"/>
            <a:ext cx="571822" cy="474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F94C8E-1E20-B1A9-C57B-B285B0EDF264}"/>
              </a:ext>
            </a:extLst>
          </p:cNvPr>
          <p:cNvCxnSpPr>
            <a:cxnSpLocks/>
          </p:cNvCxnSpPr>
          <p:nvPr/>
        </p:nvCxnSpPr>
        <p:spPr>
          <a:xfrm flipH="1">
            <a:off x="3654868" y="5140297"/>
            <a:ext cx="40749" cy="5387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06D3DE-2776-9C8A-43EE-398536CB57B0}"/>
              </a:ext>
            </a:extLst>
          </p:cNvPr>
          <p:cNvSpPr txBox="1"/>
          <p:nvPr/>
        </p:nvSpPr>
        <p:spPr>
          <a:xfrm>
            <a:off x="-100853" y="63201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ppovv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F31AAA-C823-BBAF-51A8-CEE8841FF422}"/>
              </a:ext>
            </a:extLst>
          </p:cNvPr>
          <p:cNvCxnSpPr>
            <a:cxnSpLocks/>
          </p:cNvCxnSpPr>
          <p:nvPr/>
        </p:nvCxnSpPr>
        <p:spPr>
          <a:xfrm>
            <a:off x="7296185" y="768119"/>
            <a:ext cx="1301846" cy="590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60E98-3491-E9CF-4D83-016198853D7F}"/>
              </a:ext>
            </a:extLst>
          </p:cNvPr>
          <p:cNvCxnSpPr>
            <a:cxnSpLocks/>
          </p:cNvCxnSpPr>
          <p:nvPr/>
        </p:nvCxnSpPr>
        <p:spPr>
          <a:xfrm flipV="1">
            <a:off x="6941312" y="2961741"/>
            <a:ext cx="1629095" cy="55657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45C445-9F0E-F5DF-32A8-DEE4538A9BCD}"/>
              </a:ext>
            </a:extLst>
          </p:cNvPr>
          <p:cNvCxnSpPr>
            <a:cxnSpLocks/>
          </p:cNvCxnSpPr>
          <p:nvPr/>
        </p:nvCxnSpPr>
        <p:spPr>
          <a:xfrm>
            <a:off x="8261711" y="772087"/>
            <a:ext cx="1388606" cy="600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EB6EF6-7273-EAC1-22CF-6A98CEB624CD}"/>
              </a:ext>
            </a:extLst>
          </p:cNvPr>
          <p:cNvCxnSpPr>
            <a:cxnSpLocks/>
          </p:cNvCxnSpPr>
          <p:nvPr/>
        </p:nvCxnSpPr>
        <p:spPr>
          <a:xfrm>
            <a:off x="8009146" y="222329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4E1EB6-E14B-AF85-A462-E9F7191903F9}"/>
              </a:ext>
            </a:extLst>
          </p:cNvPr>
          <p:cNvCxnSpPr>
            <a:cxnSpLocks/>
          </p:cNvCxnSpPr>
          <p:nvPr/>
        </p:nvCxnSpPr>
        <p:spPr>
          <a:xfrm>
            <a:off x="7966076" y="2235652"/>
            <a:ext cx="963290" cy="61458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0EBE96-674C-8D82-776C-F29EC68D8D19}"/>
              </a:ext>
            </a:extLst>
          </p:cNvPr>
          <p:cNvCxnSpPr>
            <a:cxnSpLocks/>
          </p:cNvCxnSpPr>
          <p:nvPr/>
        </p:nvCxnSpPr>
        <p:spPr>
          <a:xfrm>
            <a:off x="7915262" y="2232950"/>
            <a:ext cx="963290" cy="614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6C93CF7-3487-D8D0-A1B6-FA1BCBDE1F2B}"/>
              </a:ext>
            </a:extLst>
          </p:cNvPr>
          <p:cNvCxnSpPr>
            <a:cxnSpLocks/>
          </p:cNvCxnSpPr>
          <p:nvPr/>
        </p:nvCxnSpPr>
        <p:spPr>
          <a:xfrm>
            <a:off x="7640429" y="2212919"/>
            <a:ext cx="905253" cy="590699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832E73-6850-6976-FABA-250B607D5C6A}"/>
              </a:ext>
            </a:extLst>
          </p:cNvPr>
          <p:cNvCxnSpPr>
            <a:cxnSpLocks/>
          </p:cNvCxnSpPr>
          <p:nvPr/>
        </p:nvCxnSpPr>
        <p:spPr>
          <a:xfrm>
            <a:off x="6989791" y="2220352"/>
            <a:ext cx="624516" cy="57104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85CD1A-E9F6-F545-4C2E-AE441F8B1781}"/>
              </a:ext>
            </a:extLst>
          </p:cNvPr>
          <p:cNvCxnSpPr>
            <a:cxnSpLocks/>
          </p:cNvCxnSpPr>
          <p:nvPr/>
        </p:nvCxnSpPr>
        <p:spPr>
          <a:xfrm flipH="1" flipV="1">
            <a:off x="7035256" y="2214283"/>
            <a:ext cx="633916" cy="5840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BBB755-EC81-E4C0-D9A7-1C0685C5E693}"/>
              </a:ext>
            </a:extLst>
          </p:cNvPr>
          <p:cNvCxnSpPr>
            <a:cxnSpLocks/>
          </p:cNvCxnSpPr>
          <p:nvPr/>
        </p:nvCxnSpPr>
        <p:spPr>
          <a:xfrm>
            <a:off x="7129774" y="2228711"/>
            <a:ext cx="642170" cy="562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E98935-4FA9-BA85-2C26-BB4ED830B497}"/>
              </a:ext>
            </a:extLst>
          </p:cNvPr>
          <p:cNvCxnSpPr>
            <a:cxnSpLocks/>
          </p:cNvCxnSpPr>
          <p:nvPr/>
        </p:nvCxnSpPr>
        <p:spPr>
          <a:xfrm>
            <a:off x="7168221" y="2216364"/>
            <a:ext cx="652388" cy="57394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7C6D33-35AF-BCB6-E0AE-804BC1CD26B8}"/>
              </a:ext>
            </a:extLst>
          </p:cNvPr>
          <p:cNvSpPr txBox="1"/>
          <p:nvPr/>
        </p:nvSpPr>
        <p:spPr>
          <a:xfrm>
            <a:off x="3056649" y="168000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CuA binding motif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D6AB14F-0ED4-A0B9-A375-45F8E029155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972224" y="275722"/>
            <a:ext cx="84425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3AA8E2-FAD3-D912-9B85-E4057A2782BE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4029992" y="275722"/>
            <a:ext cx="64814" cy="30754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16187A9-D59F-D175-B0AE-335F309B7259}"/>
              </a:ext>
            </a:extLst>
          </p:cNvPr>
          <p:cNvSpPr txBox="1"/>
          <p:nvPr/>
        </p:nvSpPr>
        <p:spPr>
          <a:xfrm>
            <a:off x="7396640" y="18784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/>
              <a:t>CuB binding motif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0190CE7-C1A0-6DE7-CD20-A56A4AFAB27D}"/>
              </a:ext>
            </a:extLst>
          </p:cNvPr>
          <p:cNvCxnSpPr>
            <a:cxnSpLocks/>
            <a:stCxn id="136" idx="1"/>
          </p:cNvCxnSpPr>
          <p:nvPr/>
        </p:nvCxnSpPr>
        <p:spPr>
          <a:xfrm flipH="1">
            <a:off x="7367983" y="295570"/>
            <a:ext cx="28657" cy="2916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C1D8BA-F01B-DB2F-A766-63A9FEC2164A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8371587" y="295570"/>
            <a:ext cx="25320" cy="29807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5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808FC-272D-519A-1238-7DD6AFE85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6"/>
          <a:stretch/>
        </p:blipFill>
        <p:spPr>
          <a:xfrm>
            <a:off x="7390504" y="193637"/>
            <a:ext cx="5148740" cy="561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7099-6C3D-93AA-3D1F-726C05E4D73E}"/>
              </a:ext>
            </a:extLst>
          </p:cNvPr>
          <p:cNvSpPr txBox="1"/>
          <p:nvPr/>
        </p:nvSpPr>
        <p:spPr>
          <a:xfrm>
            <a:off x="4152323" y="526878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BDA3A-2C53-5A34-14AF-8342C9714944}"/>
              </a:ext>
            </a:extLst>
          </p:cNvPr>
          <p:cNvSpPr txBox="1"/>
          <p:nvPr/>
        </p:nvSpPr>
        <p:spPr>
          <a:xfrm>
            <a:off x="4147515" y="117680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B88-EB27-F79C-619E-E6061518EE0A}"/>
              </a:ext>
            </a:extLst>
          </p:cNvPr>
          <p:cNvSpPr txBox="1"/>
          <p:nvPr/>
        </p:nvSpPr>
        <p:spPr>
          <a:xfrm>
            <a:off x="4150721" y="15502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8904-F17F-D616-03C6-CCC857A7C6D9}"/>
              </a:ext>
            </a:extLst>
          </p:cNvPr>
          <p:cNvSpPr txBox="1"/>
          <p:nvPr/>
        </p:nvSpPr>
        <p:spPr>
          <a:xfrm>
            <a:off x="4144309" y="183835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87DB9-87F8-9F11-A0BC-513870E8C84C}"/>
              </a:ext>
            </a:extLst>
          </p:cNvPr>
          <p:cNvSpPr txBox="1"/>
          <p:nvPr/>
        </p:nvSpPr>
        <p:spPr>
          <a:xfrm>
            <a:off x="4150721" y="2349781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574BC-94FE-29D0-01AF-23D2A2E4C862}"/>
              </a:ext>
            </a:extLst>
          </p:cNvPr>
          <p:cNvSpPr txBox="1"/>
          <p:nvPr/>
        </p:nvSpPr>
        <p:spPr>
          <a:xfrm>
            <a:off x="4150721" y="3284686"/>
            <a:ext cx="231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CF087-F717-F362-F04C-BAD2A60A0031}"/>
              </a:ext>
            </a:extLst>
          </p:cNvPr>
          <p:cNvSpPr txBox="1"/>
          <p:nvPr/>
        </p:nvSpPr>
        <p:spPr>
          <a:xfrm>
            <a:off x="4148743" y="375396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F4463-9806-EBA9-8719-6DA94F2ED2E1}"/>
              </a:ext>
            </a:extLst>
          </p:cNvPr>
          <p:cNvSpPr txBox="1"/>
          <p:nvPr/>
        </p:nvSpPr>
        <p:spPr>
          <a:xfrm>
            <a:off x="4150721" y="396977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7BED4-95A6-D093-A89A-DFCEA09F492E}"/>
              </a:ext>
            </a:extLst>
          </p:cNvPr>
          <p:cNvSpPr txBox="1"/>
          <p:nvPr/>
        </p:nvSpPr>
        <p:spPr>
          <a:xfrm>
            <a:off x="4150721" y="5565759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2BA6E-C72A-6BC7-8CB3-E5DA74C4DFDA}"/>
              </a:ext>
            </a:extLst>
          </p:cNvPr>
          <p:cNvSpPr txBox="1"/>
          <p:nvPr/>
        </p:nvSpPr>
        <p:spPr>
          <a:xfrm>
            <a:off x="4150721" y="4492355"/>
            <a:ext cx="221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A09BE7-E690-3F14-7FBB-E2A4E835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-2397" b="-1"/>
          <a:stretch/>
        </p:blipFill>
        <p:spPr>
          <a:xfrm>
            <a:off x="2243232" y="52904"/>
            <a:ext cx="4465793" cy="62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7D0FE4-B9F0-5B94-156A-9269505C2E3F}"/>
              </a:ext>
            </a:extLst>
          </p:cNvPr>
          <p:cNvSpPr/>
          <p:nvPr/>
        </p:nvSpPr>
        <p:spPr bwMode="auto">
          <a:xfrm>
            <a:off x="1113389" y="448197"/>
            <a:ext cx="512075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Coupled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binuclear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copper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(CBC)</a:t>
            </a:r>
            <a:r>
              <a:rPr kumimoji="0" lang="da-DK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proteins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38E5B-D317-04E7-C04B-1351D51F8CCF}"/>
              </a:ext>
            </a:extLst>
          </p:cNvPr>
          <p:cNvSpPr/>
          <p:nvPr/>
        </p:nvSpPr>
        <p:spPr bwMode="auto">
          <a:xfrm>
            <a:off x="-254763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Hemocyanins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5AAA3-03FD-DFC1-AB90-FAEFF7FCD215}"/>
              </a:ext>
            </a:extLst>
          </p:cNvPr>
          <p:cNvSpPr/>
          <p:nvPr/>
        </p:nvSpPr>
        <p:spPr bwMode="auto">
          <a:xfrm>
            <a:off x="5073829" y="1955320"/>
            <a:ext cx="259228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ts val="432"/>
              </a:spcBef>
              <a:spcAft>
                <a:spcPct val="0"/>
              </a:spcAft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Polyphenol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531A4-C4F8-6C05-431E-72FDAADD4528}"/>
              </a:ext>
            </a:extLst>
          </p:cNvPr>
          <p:cNvSpPr/>
          <p:nvPr/>
        </p:nvSpPr>
        <p:spPr bwMode="auto">
          <a:xfrm>
            <a:off x="2544799" y="4342009"/>
            <a:ext cx="2457022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Tyrosinases</a:t>
            </a:r>
            <a:endParaRPr kumimoji="0" lang="da-DK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17ACA-452B-18EE-0851-3727465E46E9}"/>
              </a:ext>
            </a:extLst>
          </p:cNvPr>
          <p:cNvSpPr/>
          <p:nvPr/>
        </p:nvSpPr>
        <p:spPr bwMode="auto">
          <a:xfrm>
            <a:off x="6356848" y="4336537"/>
            <a:ext cx="2232248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Catechol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6CC71-3062-0A23-F376-CD76E66667B1}"/>
              </a:ext>
            </a:extLst>
          </p:cNvPr>
          <p:cNvSpPr/>
          <p:nvPr/>
        </p:nvSpPr>
        <p:spPr bwMode="auto">
          <a:xfrm>
            <a:off x="9673591" y="4336537"/>
            <a:ext cx="2736304" cy="5292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O-</a:t>
            </a:r>
            <a:r>
              <a:rPr kumimoji="0" lang="da-DK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Aminophenol</a:t>
            </a:r>
            <a:r>
              <a:rPr kumimoji="0" lang="da-D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oxidase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1AA8F-49FE-FFD5-EC83-3601A10DB40E}"/>
              </a:ext>
            </a:extLst>
          </p:cNvPr>
          <p:cNvCxnSpPr/>
          <p:nvPr/>
        </p:nvCxnSpPr>
        <p:spPr bwMode="auto">
          <a:xfrm>
            <a:off x="1041381" y="159528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97A6E-0564-1B70-53C2-6D2CF538A43B}"/>
              </a:ext>
            </a:extLst>
          </p:cNvPr>
          <p:cNvCxnSpPr>
            <a:endCxn id="3" idx="0"/>
          </p:cNvCxnSpPr>
          <p:nvPr/>
        </p:nvCxnSpPr>
        <p:spPr bwMode="auto">
          <a:xfrm>
            <a:off x="1041381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8B04F5-4438-1ED5-8831-E56FB9A79760}"/>
              </a:ext>
            </a:extLst>
          </p:cNvPr>
          <p:cNvCxnSpPr>
            <a:endCxn id="4" idx="0"/>
          </p:cNvCxnSpPr>
          <p:nvPr/>
        </p:nvCxnSpPr>
        <p:spPr bwMode="auto">
          <a:xfrm>
            <a:off x="6369973" y="1595280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20282-696F-35D4-69E3-AA7EBE499A50}"/>
              </a:ext>
            </a:extLst>
          </p:cNvPr>
          <p:cNvCxnSpPr/>
          <p:nvPr/>
        </p:nvCxnSpPr>
        <p:spPr bwMode="auto">
          <a:xfrm flipV="1">
            <a:off x="3633669" y="977405"/>
            <a:ext cx="0" cy="617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866332-75A8-A7D2-7D28-08CC7E6E4E3B}"/>
              </a:ext>
            </a:extLst>
          </p:cNvPr>
          <p:cNvCxnSpPr/>
          <p:nvPr/>
        </p:nvCxnSpPr>
        <p:spPr bwMode="auto">
          <a:xfrm>
            <a:off x="3777685" y="3986587"/>
            <a:ext cx="73273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0DD3FA-C041-627E-FC3C-EAA2605CB0B4}"/>
              </a:ext>
            </a:extLst>
          </p:cNvPr>
          <p:cNvCxnSpPr/>
          <p:nvPr/>
        </p:nvCxnSpPr>
        <p:spPr bwMode="auto">
          <a:xfrm>
            <a:off x="3777685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830F4-5973-E457-97C1-3EE4CC6AF7BC}"/>
              </a:ext>
            </a:extLst>
          </p:cNvPr>
          <p:cNvCxnSpPr/>
          <p:nvPr/>
        </p:nvCxnSpPr>
        <p:spPr bwMode="auto">
          <a:xfrm>
            <a:off x="11105001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A47DD4-9214-8C53-444F-78BD5A82995D}"/>
              </a:ext>
            </a:extLst>
          </p:cNvPr>
          <p:cNvCxnSpPr/>
          <p:nvPr/>
        </p:nvCxnSpPr>
        <p:spPr bwMode="auto">
          <a:xfrm flipV="1">
            <a:off x="6356848" y="2484528"/>
            <a:ext cx="13125" cy="15020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679C33-8E43-18DA-4117-BCB2B4056F00}"/>
              </a:ext>
            </a:extLst>
          </p:cNvPr>
          <p:cNvCxnSpPr/>
          <p:nvPr/>
        </p:nvCxnSpPr>
        <p:spPr bwMode="auto">
          <a:xfrm>
            <a:off x="7508976" y="3986587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8177C34-2199-DC02-E182-FE82FFF29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6" t="55541" r="59553" b="36170"/>
          <a:stretch/>
        </p:blipFill>
        <p:spPr>
          <a:xfrm>
            <a:off x="2055410" y="5528121"/>
            <a:ext cx="2457022" cy="72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AD640-1501-D8FB-AA5C-5090D7C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1" t="44403" r="59553" b="46480"/>
          <a:stretch/>
        </p:blipFill>
        <p:spPr>
          <a:xfrm>
            <a:off x="4315665" y="5456113"/>
            <a:ext cx="1469494" cy="792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1175-DA27-06B5-F761-0B50CBF19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45117" r="59553" b="45765"/>
          <a:stretch/>
        </p:blipFill>
        <p:spPr>
          <a:xfrm>
            <a:off x="6174640" y="5478665"/>
            <a:ext cx="2668671" cy="79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17C6B8-AD42-9BB9-E8FF-ACE9607A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65367" r="59553" b="25515"/>
          <a:stretch/>
        </p:blipFill>
        <p:spPr>
          <a:xfrm>
            <a:off x="9707407" y="5445169"/>
            <a:ext cx="2668671" cy="792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78F671-0552-96DE-F2E9-96E20A1B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34339" r="58607" b="56543"/>
          <a:stretch/>
        </p:blipFill>
        <p:spPr>
          <a:xfrm>
            <a:off x="-455224" y="2789840"/>
            <a:ext cx="2814683" cy="792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AA5CC3-DB71-7735-D35A-1359236CFC4F}"/>
              </a:ext>
            </a:extLst>
          </p:cNvPr>
          <p:cNvSpPr txBox="1"/>
          <p:nvPr/>
        </p:nvSpPr>
        <p:spPr>
          <a:xfrm>
            <a:off x="160030" y="2561539"/>
            <a:ext cx="2004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</a:t>
            </a:r>
            <a:r>
              <a:rPr lang="da-DK" baseline="-25000" dirty="0">
                <a:latin typeface="+mn-lt"/>
              </a:rPr>
              <a:t>2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transportation</a:t>
            </a:r>
            <a:endParaRPr lang="da-DK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9E17CA-4A00-F505-50F2-A9CDE5411256}"/>
              </a:ext>
            </a:extLst>
          </p:cNvPr>
          <p:cNvSpPr txBox="1"/>
          <p:nvPr/>
        </p:nvSpPr>
        <p:spPr>
          <a:xfrm>
            <a:off x="10560286" y="4951409"/>
            <a:ext cx="134555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C-</a:t>
            </a:r>
            <a:r>
              <a:rPr lang="da-DK" dirty="0" err="1">
                <a:latin typeface="+mn-lt"/>
              </a:rPr>
              <a:t>nitrosation</a:t>
            </a:r>
            <a:endParaRPr lang="da-DK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7863D5-C134-6F7B-2092-7A6E77630A2B}"/>
              </a:ext>
            </a:extLst>
          </p:cNvPr>
          <p:cNvSpPr txBox="1"/>
          <p:nvPr/>
        </p:nvSpPr>
        <p:spPr>
          <a:xfrm>
            <a:off x="2305304" y="4956718"/>
            <a:ext cx="29360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Monooxygenase + 2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687D0-95F6-C7E5-697E-AF89D1EFC9E3}"/>
              </a:ext>
            </a:extLst>
          </p:cNvPr>
          <p:cNvSpPr txBox="1"/>
          <p:nvPr/>
        </p:nvSpPr>
        <p:spPr>
          <a:xfrm>
            <a:off x="6900924" y="4946610"/>
            <a:ext cx="12161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2 e</a:t>
            </a:r>
            <a:r>
              <a:rPr lang="da-DK" baseline="30000" dirty="0">
                <a:latin typeface="+mn-lt"/>
              </a:rPr>
              <a:t>-</a:t>
            </a:r>
            <a:r>
              <a:rPr lang="da-DK" dirty="0">
                <a:latin typeface="+mn-lt"/>
              </a:rPr>
              <a:t> oxidation</a:t>
            </a:r>
          </a:p>
        </p:txBody>
      </p:sp>
    </p:spTree>
    <p:extLst>
      <p:ext uri="{BB962C8B-B14F-4D97-AF65-F5344CB8AC3E}">
        <p14:creationId xmlns:p14="http://schemas.microsoft.com/office/powerpoint/2010/main" val="25596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BDE0B-D3A4-2397-3A4C-E4D6509E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7" t="8949" r="60534" b="7186"/>
          <a:stretch/>
        </p:blipFill>
        <p:spPr>
          <a:xfrm>
            <a:off x="891822" y="395111"/>
            <a:ext cx="2235200" cy="3702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32A63-C586-1735-CC8E-A4326F25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1" t="9716" r="53491" b="55127"/>
          <a:stretch/>
        </p:blipFill>
        <p:spPr>
          <a:xfrm>
            <a:off x="3222978" y="598312"/>
            <a:ext cx="281935" cy="114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A3FA3-E8C1-2F31-D84D-02D935838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2" t="7159" r="35843" b="6036"/>
          <a:stretch/>
        </p:blipFill>
        <p:spPr>
          <a:xfrm>
            <a:off x="4549422" y="349956"/>
            <a:ext cx="2314222" cy="38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9066C-859A-495A-52E0-7CBAF2F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80" t="10206" r="36736" b="6044"/>
          <a:stretch/>
        </p:blipFill>
        <p:spPr>
          <a:xfrm>
            <a:off x="7908153" y="1672492"/>
            <a:ext cx="2408155" cy="36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2444D7-0D11-387A-03B0-562A5EA29F4B}"/>
              </a:ext>
            </a:extLst>
          </p:cNvPr>
          <p:cNvCxnSpPr/>
          <p:nvPr/>
        </p:nvCxnSpPr>
        <p:spPr>
          <a:xfrm>
            <a:off x="3207433" y="2129990"/>
            <a:ext cx="1068750" cy="6109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0FA962-2879-B09E-4191-59F02A96D2BC}"/>
              </a:ext>
            </a:extLst>
          </p:cNvPr>
          <p:cNvCxnSpPr/>
          <p:nvPr/>
        </p:nvCxnSpPr>
        <p:spPr>
          <a:xfrm flipV="1">
            <a:off x="3261661" y="4012545"/>
            <a:ext cx="1068750" cy="5851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81B4D3-6590-22D8-C004-F4748BA4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38960"/>
              </p:ext>
            </p:extLst>
          </p:nvPr>
        </p:nvGraphicFramePr>
        <p:xfrm>
          <a:off x="1101087" y="977177"/>
          <a:ext cx="139223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392413" imgH="1762979" progId="ChemDraw.Document.6.0">
                  <p:embed/>
                </p:oleObj>
              </mc:Choice>
              <mc:Fallback>
                <p:oleObj name="CS ChemDraw Drawing" r:id="rId2" imgW="1392413" imgH="1762979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087" y="977177"/>
                        <a:ext cx="139223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6D52E3-A5FD-A804-2638-0C242C4F1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13852"/>
              </p:ext>
            </p:extLst>
          </p:nvPr>
        </p:nvGraphicFramePr>
        <p:xfrm>
          <a:off x="4511030" y="2204864"/>
          <a:ext cx="1957387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57822" imgH="1762979" progId="ChemDraw.Document.6.0">
                  <p:embed/>
                </p:oleObj>
              </mc:Choice>
              <mc:Fallback>
                <p:oleObj name="CS ChemDraw Drawing" r:id="rId4" imgW="1957822" imgH="176297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1030" y="2204864"/>
                        <a:ext cx="1957387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1489A4-F94B-C44E-FB67-6101037F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580972"/>
              </p:ext>
            </p:extLst>
          </p:nvPr>
        </p:nvGraphicFramePr>
        <p:xfrm>
          <a:off x="1125854" y="3949622"/>
          <a:ext cx="20431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043442" imgH="1762979" progId="ChemDraw.Document.6.0">
                  <p:embed/>
                </p:oleObj>
              </mc:Choice>
              <mc:Fallback>
                <p:oleObj name="CS ChemDraw Drawing" r:id="rId6" imgW="2043442" imgH="1762979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5854" y="3949622"/>
                        <a:ext cx="20431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99BE27-51D6-0C0C-C430-780333F48A27}"/>
              </a:ext>
            </a:extLst>
          </p:cNvPr>
          <p:cNvSpPr txBox="1"/>
          <p:nvPr/>
        </p:nvSpPr>
        <p:spPr>
          <a:xfrm>
            <a:off x="3534656" y="4470240"/>
            <a:ext cx="19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Demethoxylation and hydroxylation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020A-0603-5D38-40F0-750C45155104}"/>
              </a:ext>
            </a:extLst>
          </p:cNvPr>
          <p:cNvSpPr txBox="1"/>
          <p:nvPr/>
        </p:nvSpPr>
        <p:spPr>
          <a:xfrm>
            <a:off x="3534656" y="191386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Hydroxylation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24EA9-CDB8-F260-441B-A95E508F751C}"/>
              </a:ext>
            </a:extLst>
          </p:cNvPr>
          <p:cNvSpPr txBox="1"/>
          <p:nvPr/>
        </p:nvSpPr>
        <p:spPr>
          <a:xfrm>
            <a:off x="1622010" y="5826393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Syrringol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B32A0-98EA-5A43-CDF4-A5BA3985FF75}"/>
              </a:ext>
            </a:extLst>
          </p:cNvPr>
          <p:cNvSpPr txBox="1"/>
          <p:nvPr/>
        </p:nvSpPr>
        <p:spPr>
          <a:xfrm>
            <a:off x="1604633" y="281266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Gauiacol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FF0CD-4BF7-6E1A-FAEF-08DDB8ACC58A}"/>
              </a:ext>
            </a:extLst>
          </p:cNvPr>
          <p:cNvSpPr txBox="1"/>
          <p:nvPr/>
        </p:nvSpPr>
        <p:spPr>
          <a:xfrm>
            <a:off x="7968343" y="5050971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Methoxy-ortho-diphenol</a:t>
            </a:r>
          </a:p>
        </p:txBody>
      </p:sp>
    </p:spTree>
    <p:extLst>
      <p:ext uri="{BB962C8B-B14F-4D97-AF65-F5344CB8AC3E}">
        <p14:creationId xmlns:p14="http://schemas.microsoft.com/office/powerpoint/2010/main" val="93469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11948</TotalTime>
  <Words>153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39</cp:revision>
  <dcterms:created xsi:type="dcterms:W3CDTF">2024-04-22T11:19:00Z</dcterms:created>
  <dcterms:modified xsi:type="dcterms:W3CDTF">2024-05-01T13:09:51Z</dcterms:modified>
</cp:coreProperties>
</file>